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67" r:id="rId5"/>
    <p:sldId id="268" r:id="rId6"/>
    <p:sldId id="269" r:id="rId7"/>
    <p:sldId id="270" r:id="rId8"/>
    <p:sldId id="258" r:id="rId9"/>
    <p:sldId id="259" r:id="rId10"/>
    <p:sldId id="260" r:id="rId11"/>
    <p:sldId id="271" r:id="rId12"/>
    <p:sldId id="261" r:id="rId13"/>
    <p:sldId id="262" r:id="rId14"/>
    <p:sldId id="263" r:id="rId15"/>
    <p:sldId id="264" r:id="rId16"/>
    <p:sldId id="265" r:id="rId17"/>
    <p:sldId id="266" r:id="rId18"/>
  </p:sldIdLst>
  <p:sldSz cx="9144000" cy="5143500" type="screen16x9"/>
  <p:notesSz cx="6858000" cy="9144000"/>
  <p:embeddedFontLs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2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0d03b17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0d03b17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a:t>Sriyam</a:t>
            </a:r>
            <a:r>
              <a:rPr lang="en-GB" dirty="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Dsc email and campus lead name here &lt;3</a:t>
            </a:r>
            <a:endParaRPr sz="1800" dirty="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4">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5">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Explanation</a:t>
            </a:r>
            <a:endParaRPr/>
          </a:p>
          <a:p>
            <a:pPr marL="0" lvl="0" indent="0" algn="ctr" rtl="0">
              <a:spcBef>
                <a:spcPts val="0"/>
              </a:spcBef>
              <a:spcAft>
                <a:spcPts val="0"/>
              </a:spcAft>
              <a:buNone/>
            </a:pPr>
            <a:r>
              <a:rPr lang="en"/>
              <a:t>data</a:t>
            </a:r>
            <a:endParaRPr/>
          </a:p>
        </p:txBody>
      </p:sp>
      <p:sp>
        <p:nvSpPr>
          <p:cNvPr id="142" name="Google Shape;142;p3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a:t>
            </a:r>
            <a:endParaRPr/>
          </a:p>
        </p:txBody>
      </p:sp>
      <p:sp>
        <p:nvSpPr>
          <p:cNvPr id="143" name="Google Shape;143;p30"/>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chemeClr val="accent3"/>
                </a:solidFill>
              </a:rPr>
              <a:t>Hints here</a:t>
            </a:r>
            <a:endParaRPr i="1">
              <a:solidFill>
                <a:schemeClr val="accent3"/>
              </a:solidFill>
            </a:endParaRPr>
          </a:p>
        </p:txBody>
      </p:sp>
      <p:sp>
        <p:nvSpPr>
          <p:cNvPr id="144" name="Google Shape;144;p30"/>
          <p:cNvSpPr txBox="1"/>
          <p:nvPr/>
        </p:nvSpPr>
        <p:spPr>
          <a:xfrm>
            <a:off x="5363800" y="1321300"/>
            <a:ext cx="3232200" cy="13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3F3F3"/>
                </a:solidFill>
                <a:latin typeface="Proxima Nova"/>
                <a:ea typeface="Proxima Nova"/>
                <a:cs typeface="Proxima Nova"/>
                <a:sym typeface="Proxima Nova"/>
              </a:rPr>
              <a:t>Code Here</a:t>
            </a:r>
            <a:endParaRPr sz="42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4200">
              <a:solidFill>
                <a:srgbClr val="F3F3F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Text which require points, and remember I will revert your progress if you paste shitty memes and pictures! </a:t>
            </a:r>
            <a:endParaRPr/>
          </a:p>
          <a:p>
            <a:pPr marL="457200" lvl="0" indent="-342900" algn="l" rtl="0">
              <a:spcBef>
                <a:spcPts val="1600"/>
              </a:spcBef>
              <a:spcAft>
                <a:spcPts val="0"/>
              </a:spcAft>
              <a:buSzPts val="1800"/>
              <a:buAutoNum type="arabicPeriod"/>
            </a:pPr>
            <a:r>
              <a:rPr lang="en"/>
              <a:t>Lorem ipsum dolor sit amet, consectetur adipiscing elit</a:t>
            </a:r>
            <a:endParaRPr/>
          </a:p>
          <a:p>
            <a:pPr marL="457200" lvl="0" indent="-342900" algn="l" rtl="0">
              <a:spcBef>
                <a:spcPts val="1600"/>
              </a:spcBef>
              <a:spcAft>
                <a:spcPts val="0"/>
              </a:spcAft>
              <a:buSzPts val="1800"/>
              <a:buAutoNum type="arabicPeriod"/>
            </a:pPr>
            <a:r>
              <a:rPr lang="en"/>
              <a:t>Incididunt ut labore et dolore</a:t>
            </a:r>
            <a:endParaRPr/>
          </a:p>
          <a:p>
            <a:pPr marL="457200" lvl="0" indent="-342900" algn="l" rtl="0">
              <a:spcBef>
                <a:spcPts val="1600"/>
              </a:spcBef>
              <a:spcAft>
                <a:spcPts val="1600"/>
              </a:spcAft>
              <a:buSzPts val="1800"/>
              <a:buAutoNum type="arabicPeriod"/>
            </a:pPr>
            <a:r>
              <a:rPr lang="en"/>
              <a:t>Consectetur adipiscing elit, sed do eiusmod tempor incididunt</a:t>
            </a:r>
            <a:endParaRPr/>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Text</a:t>
            </a:r>
            <a:endParaRPr sz="2400"/>
          </a:p>
          <a:p>
            <a:pPr marL="0" lvl="0" indent="0" algn="l" rtl="0">
              <a:spcBef>
                <a:spcPts val="1600"/>
              </a:spcBef>
              <a:spcAft>
                <a:spcPts val="1600"/>
              </a:spcAft>
              <a:buNone/>
            </a:pPr>
            <a:endParaRPr sz="240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311700" y="709050"/>
            <a:ext cx="38901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Task</a:t>
            </a:r>
            <a:endParaRPr sz="3200"/>
          </a:p>
          <a:p>
            <a:pPr marL="0" lvl="0" indent="0" algn="l" rtl="0">
              <a:spcBef>
                <a:spcPts val="1600"/>
              </a:spcBef>
              <a:spcAft>
                <a:spcPts val="1600"/>
              </a:spcAft>
              <a:buNone/>
            </a:pPr>
            <a:r>
              <a:rPr lang="en" sz="1800">
                <a:solidFill>
                  <a:schemeClr val="accent3"/>
                </a:solidFill>
              </a:rPr>
              <a:t>Task description</a:t>
            </a:r>
            <a:endParaRPr sz="360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624325" y="463000"/>
            <a:ext cx="66576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434343"/>
                </a:solidFill>
                <a:latin typeface="Proxima Nova"/>
                <a:ea typeface="Proxima Nova"/>
                <a:cs typeface="Proxima Nova"/>
                <a:sym typeface="Proxima Nova"/>
              </a:rPr>
              <a:t>Follow Us:</a:t>
            </a:r>
            <a:endParaRPr sz="42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p:txBody>
      </p:sp>
      <p:sp>
        <p:nvSpPr>
          <p:cNvPr id="175" name="Google Shape;175;p35"/>
          <p:cNvSpPr txBox="1"/>
          <p:nvPr/>
        </p:nvSpPr>
        <p:spPr>
          <a:xfrm>
            <a:off x="624325" y="1364550"/>
            <a:ext cx="60336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Proxima Nova"/>
                <a:ea typeface="Proxima Nova"/>
                <a:cs typeface="Proxima Nova"/>
                <a:sym typeface="Proxima Nova"/>
              </a:rPr>
              <a:t>Point wise add social media links and don’t forget discord links! That looks like tushar after 5 shots XD</a:t>
            </a:r>
            <a:endParaRPr sz="2400">
              <a:solidFill>
                <a:srgbClr val="666666"/>
              </a:solidFill>
              <a:latin typeface="Proxima Nova"/>
              <a:ea typeface="Proxima Nova"/>
              <a:cs typeface="Proxima Nova"/>
              <a:sym typeface="Proxima Nova"/>
            </a:endParaRPr>
          </a:p>
        </p:txBody>
      </p:sp>
      <p:pic>
        <p:nvPicPr>
          <p:cNvPr id="176" name="Google Shape;176;p35"/>
          <p:cNvPicPr preferRelativeResize="0"/>
          <p:nvPr/>
        </p:nvPicPr>
        <p:blipFill>
          <a:blip r:embed="rId3">
            <a:alphaModFix/>
          </a:blip>
          <a:stretch>
            <a:fillRect/>
          </a:stretch>
        </p:blipFill>
        <p:spPr>
          <a:xfrm>
            <a:off x="5492375" y="3473625"/>
            <a:ext cx="3523351" cy="166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571500" lvl="1" indent="0">
              <a:buNone/>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5" name="Picture 4">
            <a:extLst>
              <a:ext uri="{FF2B5EF4-FFF2-40B4-BE49-F238E27FC236}">
                <a16:creationId xmlns:a16="http://schemas.microsoft.com/office/drawing/2014/main" id="{DA592866-450A-4BCF-A3B1-5F824362BCCC}"/>
              </a:ext>
            </a:extLst>
          </p:cNvPr>
          <p:cNvPicPr>
            <a:picLocks noChangeAspect="1"/>
          </p:cNvPicPr>
          <p:nvPr/>
        </p:nvPicPr>
        <p:blipFill>
          <a:blip r:embed="rId4"/>
          <a:stretch>
            <a:fillRect/>
          </a:stretch>
        </p:blipFill>
        <p:spPr>
          <a:xfrm>
            <a:off x="5868783" y="222859"/>
            <a:ext cx="2993480" cy="4322059"/>
          </a:xfrm>
          <a:prstGeom prst="rect">
            <a:avLst/>
          </a:prstGeom>
        </p:spPr>
      </p:pic>
      <p:pic>
        <p:nvPicPr>
          <p:cNvPr id="7" name="Picture 6">
            <a:extLst>
              <a:ext uri="{FF2B5EF4-FFF2-40B4-BE49-F238E27FC236}">
                <a16:creationId xmlns:a16="http://schemas.microsoft.com/office/drawing/2014/main" id="{2DD936E7-81CE-428E-88A8-856263EAE258}"/>
              </a:ext>
            </a:extLst>
          </p:cNvPr>
          <p:cNvPicPr>
            <a:picLocks noChangeAspect="1"/>
          </p:cNvPicPr>
          <p:nvPr/>
        </p:nvPicPr>
        <p:blipFill>
          <a:blip r:embed="rId5"/>
          <a:stretch>
            <a:fillRect/>
          </a:stretch>
        </p:blipFill>
        <p:spPr>
          <a:xfrm>
            <a:off x="56991" y="2566686"/>
            <a:ext cx="5724683" cy="2191674"/>
          </a:xfrm>
          <a:prstGeom prst="rect">
            <a:avLst/>
          </a:prstGeom>
        </p:spPr>
      </p:pic>
      <p:pic>
        <p:nvPicPr>
          <p:cNvPr id="9" name="Picture 8">
            <a:extLst>
              <a:ext uri="{FF2B5EF4-FFF2-40B4-BE49-F238E27FC236}">
                <a16:creationId xmlns:a16="http://schemas.microsoft.com/office/drawing/2014/main" id="{27A5402D-BB31-46AA-A864-702E4455CCD7}"/>
              </a:ext>
            </a:extLst>
          </p:cNvPr>
          <p:cNvPicPr>
            <a:picLocks noChangeAspect="1"/>
          </p:cNvPicPr>
          <p:nvPr/>
        </p:nvPicPr>
        <p:blipFill>
          <a:blip r:embed="rId6"/>
          <a:stretch>
            <a:fillRect/>
          </a:stretch>
        </p:blipFill>
        <p:spPr>
          <a:xfrm>
            <a:off x="56991" y="1194016"/>
            <a:ext cx="6648765" cy="3834257"/>
          </a:xfrm>
          <a:prstGeom prst="rect">
            <a:avLst/>
          </a:prstGeom>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folHlink"/>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400" b="1" dirty="0"/>
              <a:t>Let’s Start</a:t>
            </a:r>
            <a:r>
              <a:rPr lang="en" sz="2000" b="1" dirty="0"/>
              <a:t>(</a:t>
            </a:r>
            <a:r>
              <a:rPr lang="en-GB" sz="2000" b="1" dirty="0"/>
              <a:t>Tables, The same shit like excel</a:t>
            </a:r>
            <a:r>
              <a:rPr lang="en" sz="2000" b="1" dirty="0"/>
              <a:t>)</a:t>
            </a:r>
            <a:br>
              <a:rPr lang="en" sz="2000" b="1" dirty="0"/>
            </a:br>
            <a:br>
              <a:rPr lang="en" sz="2000" b="1" dirty="0"/>
            </a:br>
            <a:r>
              <a:rPr lang="en-GB" sz="2000" b="1" dirty="0"/>
              <a:t>The schema of a table is the table name and its attributes:</a:t>
            </a:r>
            <a:br>
              <a:rPr lang="en-GB" sz="2000" b="1" dirty="0"/>
            </a:br>
            <a:r>
              <a:rPr lang="en-GB" sz="2000" b="1" dirty="0"/>
              <a:t>Product(</a:t>
            </a:r>
            <a:r>
              <a:rPr lang="en-GB" sz="2000" b="1" dirty="0" err="1"/>
              <a:t>PName</a:t>
            </a:r>
            <a:r>
              <a:rPr lang="en-GB" sz="2000" b="1" dirty="0"/>
              <a:t>, Price, Category, </a:t>
            </a:r>
            <a:r>
              <a:rPr lang="en-GB" sz="2000" b="1" dirty="0" err="1"/>
              <a:t>Manfacturer</a:t>
            </a:r>
            <a:r>
              <a:rPr lang="en-GB" sz="2000" b="1" dirty="0"/>
              <a:t>)</a:t>
            </a:r>
            <a:br>
              <a:rPr lang="en-GB" sz="2000" b="1" dirty="0"/>
            </a:br>
            <a:br>
              <a:rPr lang="en-GB" sz="2000" b="1" dirty="0"/>
            </a:br>
            <a:r>
              <a:rPr lang="en-GB" sz="2000" b="1" dirty="0"/>
              <a:t>A key is an attribute whose values are unique;</a:t>
            </a:r>
            <a:br>
              <a:rPr lang="en-GB" sz="2000" b="1" dirty="0"/>
            </a:br>
            <a:r>
              <a:rPr lang="en-GB" sz="2000" b="1" u="sng" dirty="0"/>
              <a:t>we underline a key</a:t>
            </a:r>
            <a:br>
              <a:rPr lang="en-GB" sz="2000" b="1" dirty="0"/>
            </a:br>
            <a:br>
              <a:rPr lang="en-GB" sz="2000" b="1" dirty="0"/>
            </a:br>
            <a:r>
              <a:rPr lang="en-GB" sz="2000" b="1" dirty="0"/>
              <a:t>Product(</a:t>
            </a:r>
            <a:r>
              <a:rPr lang="en-GB" sz="2000" b="1" u="sng" dirty="0" err="1"/>
              <a:t>PName</a:t>
            </a:r>
            <a:r>
              <a:rPr lang="en-GB" sz="2000" b="1" dirty="0"/>
              <a:t>, Price, Category, </a:t>
            </a:r>
            <a:r>
              <a:rPr lang="en-GB" sz="2000" b="1" dirty="0" err="1"/>
              <a:t>Manfacturer</a:t>
            </a:r>
            <a:r>
              <a:rPr lang="en-GB" sz="2000" b="1" dirty="0"/>
              <a:t>)</a:t>
            </a:r>
            <a:br>
              <a:rPr lang="en-GB" sz="2000" b="1" dirty="0"/>
            </a:br>
            <a:br>
              <a:rPr lang="en-GB" sz="2000" b="1" dirty="0"/>
            </a:br>
            <a:br>
              <a:rPr lang="en-GB" sz="2000" b="1" dirty="0"/>
            </a:br>
            <a:br>
              <a:rPr lang="en-GB" sz="2000" b="1" dirty="0"/>
            </a:br>
            <a:br>
              <a:rPr lang="en" sz="2000" b="1" dirty="0"/>
            </a:br>
            <a:endParaRPr sz="2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639</Words>
  <Application>Microsoft Office PowerPoint</Application>
  <PresentationFormat>On-screen Show (16:9)</PresentationFormat>
  <Paragraphs>60</Paragraphs>
  <Slides>16</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Times New Roman</vt:lpstr>
      <vt:lpstr>Proxima Nova</vt:lpstr>
      <vt:lpstr>Simple Light</vt:lpstr>
      <vt:lpstr>Spearmint</vt:lpstr>
      <vt:lpstr>SQL</vt:lpstr>
      <vt:lpstr>Why SQL? </vt:lpstr>
      <vt:lpstr>Why SQL? </vt:lpstr>
      <vt:lpstr>Why SQL? </vt:lpstr>
      <vt:lpstr>Why SQL? </vt:lpstr>
      <vt:lpstr>Let’s INSTALL…</vt:lpstr>
      <vt:lpstr>Structured Query Language</vt:lpstr>
      <vt:lpstr>Let’s Start(Tables, The same shit like excel)  The schema of a table is the table name and its attributes: Product(PName, Price, Category, Manfacturer)  A key is an attribute whose values are unique; we underline a key  Product(PName, Price, Category, Manfacturer)     </vt:lpstr>
      <vt:lpstr>Data Types in SQL</vt:lpstr>
      <vt:lpstr>Data Definition Language (DDL)</vt:lpstr>
      <vt:lpstr>Explanation data</vt:lpstr>
      <vt:lpstr> Title</vt:lpstr>
      <vt:lpstr>Something really important, that they should always remember </vt:lpstr>
      <vt:lpstr>Conclusion</vt:lpstr>
      <vt:lpstr>Task Task description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10</cp:revision>
  <dcterms:modified xsi:type="dcterms:W3CDTF">2019-09-01T15:21:53Z</dcterms:modified>
</cp:coreProperties>
</file>